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17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43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73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141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59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6626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759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38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15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81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36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C480B-700F-4610-B551-7C71521C757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CCC76-C944-43CD-95F0-816CF835E9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6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684" y="101612"/>
            <a:ext cx="6697771" cy="66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02221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6_Office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2020-03-27T01:16:43Z</dcterms:created>
  <dcterms:modified xsi:type="dcterms:W3CDTF">2020-03-27T01:16:56Z</dcterms:modified>
</cp:coreProperties>
</file>